
<file path=[Content_Types].xml><?xml version="1.0" encoding="utf-8"?>
<Types xmlns="http://schemas.openxmlformats.org/package/2006/content-types">
  <Default Extension="jpg" ContentType="image/jpeg"/>
  <Default Extension="rels" ContentType="application/vnd.openxmlformats-package.relationships+xml"/>
  <Default Extension="xml" ContentType="application/xml"/>
  <Default Extension="xlsx" ContentType="application/vnd.openxmlformats-officedocument.spreadsheetml.sheet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slideMasters/slideMaster2.xml" ContentType="application/vnd.openxmlformats-officedocument.presentationml.slideMaster+xml"/>
  <Override PartName="/ppt/theme/theme2.xml" ContentType="application/vnd.openxmlformats-officedocument.theme+xml"/>
  <Override PartName="/ppt/notesMasters/notesMaster1.xml" ContentType="application/vnd.openxmlformats-officedocument.presentationml.notesMaster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Default Extension="png" ContentType="image/png"/>
</Types>
</file>

<file path=_rels/.rels><?xml version="1.0" encoding="UTF-8"?>
<Relationships xmlns="http://schemas.openxmlformats.org/package/2006/relationships"><Relationship Id="rId1" Type="http://schemas.openxmlformats.org/officeDocument/2006/relationships/officeDocument" Target="ppt/presentation.xml"></Relationship><Relationship Id="rId2" Type="http://schemas.openxmlformats.org/package/2006/relationships/metadata/core-properties" Target="docProps/core.xml"></Relationship><Relationship Id="rId3" Type="http://schemas.openxmlformats.org/officeDocument/2006/relationships/extended-properties" Target="docProps/app.xml"></Relationship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strictFirstAndLastChars="0" saveSubsetFonts="1" autoCompressPictures="0">
  <p:sldMasterIdLst>
    <p:sldMasterId id="2147483723" r:id="rId9"/>
    <p:sldMasterId id="2147483724" r:id="rId11"/>
  </p:sldMasterIdLst>
  <p:notesMasterIdLst>
    <p:notesMasterId r:id="rId13"/>
  </p:notesMasterIdLst>
  <p:sldIdLst>
    <p:sldId id="256" r:id="rId15"/>
    <p:sldId id="257" r:id="rId16"/>
    <p:sldId id="259" r:id="rId17"/>
    <p:sldId id="258" r:id="rId18"/>
  </p:sldIdLst>
  <p:sldSz cx="9906000" cy="6858000"/>
  <p:notesSz cx="9144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http://customooxmlschemas.google.com/">
      <go:slidesCustomData xmlns="" xmlns:mc="http://schemas.openxmlformats.org/markup-compatibility/2006" xmlns:mv="urn:schemas-microsoft-com:mac:vml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xmlns:go="http://customooxmlschemas.google.com/" r:id="rId13" roundtripDataSignature="AMtx7mjGCc2FKSJL03BqJoWFGzG5Q81p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srgbClr val="ff0000"/>
    </p:penClr>
    <p:extLst>
      <p:ext uri="{EC167BDD-8182-4AB7-AECC-EB403E3ABB37}">
        <p14:laserClr xmlns:p14="http://schemas.microsoft.com/office/powerpoint/2010/main">
          <a:srgbClr val="ff0000"/>
        </p14:laserClr>
      </p:ext>
    </p:extLst>
  </p:showPr>
</p:presentationPr>
</file>

<file path=ppt/tableStyles.xml><?xml version="1.0" encoding="utf-8"?>
<a:tblStyleLst xmlns:a="http://schemas.openxmlformats.org/drawingml/2006/main" def="{67096EB0-14F4-4C62-9C45-061DC5868002}">
  <a:tblStyle styleId="{67096EB0-14F4-4C62-9C45-061DC58680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A54C6DB-A868-43B6-B7E1-0EF26F0B17DF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eCell>
    <a:sw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3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View">
  <p:normalViewPr>
    <p:restoredLeft sz="15620"/>
    <p:restoredTop sz="94660"/>
  </p:normalViewPr>
  <p:slideViewPr>
    <p:cSldViewPr snapToGrid="0" snapToObjects="1">
      <p:cViewPr varScale="1">
        <p:scale>
          <a:sx n="123" d="100"/>
          <a:sy n="123" d="100"/>
        </p:scale>
        <p:origin x="9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?>
<Relationships xmlns="http://schemas.openxmlformats.org/package/2006/relationships"><Relationship Id="rId1" Type="http://customschemas.google.com/relationships/presentationmetadata" Target="metadata"></Relationship><Relationship Id="rId2" Type="http://schemas.openxmlformats.org/officeDocument/2006/relationships/tableStyles" Target="tableStyles.xml"></Relationship><Relationship Id="rId9" Type="http://schemas.openxmlformats.org/officeDocument/2006/relationships/slideMaster" Target="slideMasters/slideMaster1.xml"></Relationship><Relationship Id="rId10" Type="http://schemas.openxmlformats.org/officeDocument/2006/relationships/theme" Target="theme/theme1.xml"></Relationship><Relationship Id="rId11" Type="http://schemas.openxmlformats.org/officeDocument/2006/relationships/slideMaster" Target="slideMasters/slideMaster2.xml"></Relationship><Relationship Id="rId13" Type="http://schemas.openxmlformats.org/officeDocument/2006/relationships/notesMaster" Target="notesMasters/notesMaster1.xml"></Relationship><Relationship Id="rId15" Type="http://schemas.openxmlformats.org/officeDocument/2006/relationships/slide" Target="slides/slide1.xml"></Relationship><Relationship Id="rId16" Type="http://schemas.openxmlformats.org/officeDocument/2006/relationships/slide" Target="slides/slide2.xml"></Relationship><Relationship Id="rId17" Type="http://schemas.openxmlformats.org/officeDocument/2006/relationships/slide" Target="slides/slide3.xml"></Relationship><Relationship Id="rId18" Type="http://schemas.openxmlformats.org/officeDocument/2006/relationships/slide" Target="slides/slide4.xml"></Relationship><Relationship Id="rId23" Type="http://schemas.openxmlformats.org/officeDocument/2006/relationships/viewProps" Target="viewProps.xml"></Relationship><Relationship Id="rId24" Type="http://schemas.openxmlformats.org/officeDocument/2006/relationships/presProps" Target="presProps.xml"></Relationship></Relationships>
</file>

<file path=ppt/media/fImage1396931788467.png>
</file>

<file path=ppt/media/fImage20189984464.png>
</file>

<file path=ppt/media/fImage28911067741.png>
</file>

<file path=ppt/media/fImage3149410796334.png>
</file>

<file path=ppt/media/fImage328863975724.png>
</file>

<file path=ppt/media/fImage46294896500.png>
</file>

<file path=ppt/media/fImage509371066962.png>
</file>

<file path=ppt/media/fImage54734991478.png>
</file>

<file path=ppt/media/fImage55347929169.png>
</file>

<file path=ppt/media/fImage6414971059358.png>
</file>

<file path=ppt/media/image1.jpg>
</file>

<file path=ppt/notesMasters/_rels/notesMaster1.xml.rels><?xml version="1.0" encoding="UTF-8"?>
<Relationships xmlns="http://schemas.openxmlformats.org/package/2006/relationships"><Relationship Id="rId1" Type="http://schemas.openxmlformats.org/officeDocument/2006/relationships/theme" Target="../theme/theme3.xml"></Relationship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79484" y="0"/>
            <a:ext cx="39624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1.xml"></Relationship></Relationships>
</file>

<file path=ppt/notesSlides/_rels/notesSlide2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2.xml"></Relationship></Relationships>
</file>

<file path=ppt/notesSlides/_rels/notesSlide3.xml.rels><?xml version="1.0" encoding="UTF-8"?>
<Relationships xmlns="http://schemas.openxmlformats.org/package/2006/relationships"><Relationship Id="rId1" Type="http://schemas.openxmlformats.org/officeDocument/2006/relationships/slide" Target="../slides/slide3.xml"></Relationship><Relationship Id="rId2" Type="http://schemas.openxmlformats.org/officeDocument/2006/relationships/notesMaster" Target="../notesMasters/notesMaster1.xml"></Relationship></Relationships>
</file>

<file path=ppt/notesSlides/_rels/notesSlide4.xml.rels><?xml version="1.0" encoding="UTF-8"?>
<Relationships xmlns="http://schemas.openxmlformats.org/package/2006/relationships"><Relationship Id="rId1" Type="http://schemas.openxmlformats.org/officeDocument/2006/relationships/notesMaster" Target="../notesMasters/notesMaster1.xml"></Relationship><Relationship Id="rId2" Type="http://schemas.openxmlformats.org/officeDocument/2006/relationships/slide" Target="../slides/slide4.xml"></Relationship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>
            <a:spLocks/>
          </p:cNvSpPr>
          <p:nvPr>
            <p:ph type="body" idx="1"/>
          </p:nvPr>
        </p:nvSpPr>
        <p:spPr>
          <a:xfrm rot="0">
            <a:off x="914400" y="3300095"/>
            <a:ext cx="7315835" cy="270129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0" indent="0" rtl="0" algn="l" latinLnBrk="0">
              <a:spcBef>
                <a:spcPts val="0"/>
              </a:spcBef>
              <a:spcAft>
                <a:spcPts val="0"/>
              </a:spcAft>
              <a:buFontTx/>
              <a:buNone/>
            </a:pPr>
          </a:p>
        </p:txBody>
      </p:sp>
      <p:sp>
        <p:nvSpPr>
          <p:cNvPr id="110" name="Google Shape;110;p2:notes"/>
          <p:cNvSpPr>
            <a:spLocks noChangeAspect="1"/>
          </p:cNvSpPr>
          <p:nvPr>
            <p:ph type="sldImg"/>
          </p:nvPr>
        </p:nvSpPr>
        <p:spPr>
          <a:xfrm rot="0">
            <a:off x="2900680" y="857250"/>
            <a:ext cx="3343910" cy="2315210"/>
          </a:xfrm>
          <a:custGeom>
            <a:gdLst>
              <a:gd fmla="*/ 0 w 120001" name="TX0"/>
              <a:gd fmla="*/ 0 h 120001" name="TY0"/>
              <a:gd fmla="*/ 120000 w 120001" name="TX1"/>
              <a:gd fmla="*/ 0 h 120001" name="TY1"/>
              <a:gd fmla="*/ 120000 w 120001" name="TX2"/>
              <a:gd fmla="*/ 120000 h 120001" name="TY2"/>
              <a:gd fmla="*/ 0 w 120001" name="TX3"/>
              <a:gd fmla="*/ 120000 h 120001" name="TY3"/>
            </a:gdLst>
            <a:cxnLst>
              <a:cxn ang="0">
                <a:pos x="TX0" y="TY0"/>
              </a:cxn>
              <a:cxn ang="0">
                <a:pos x="TX1" y="TY1"/>
              </a:cxn>
              <a:cxn ang="0">
                <a:pos x="TX2" y="TY2"/>
              </a:cxn>
              <a:cxn ang="0">
                <a:pos x="TX3" y="TY3"/>
              </a:cxn>
            </a:cxnLst>
            <a:rect l="l" t="t" r="r" b="b"/>
            <a:pathLst>
              <a:path w="120001" h="120001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>
                <a:alpha val="100000"/>
              </a:srgbClr>
            </a:solidFill>
            <a:prstDash val="solid"/>
            <a:round/>
          </a:ln>
        </p:spPr>
        <p:txBody>
          <a:bodyPr wrap="square" lIns="0" tIns="0" rIns="0" bIns="0" vert="horz" anchor="t">
            <a:noAutofit/>
          </a:bodyPr>
          <a:lstStyle/>
          <a:p>
            <a:pPr marL="0" indent="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0"/>
    </mc:Choice>
    <mc:Fallback>
      <p:transition spd="slow"/>
    </mc:Fallback>
  </mc:AlternateContent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8005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?>
<Relationships xmlns="http://schemas.openxmlformats.org/package/2006/relationships"><Relationship Id="rId1" Type="http://schemas.openxmlformats.org/officeDocument/2006/relationships/slideMaster" Target="../slideMasters/slideMaster2.xml"></Relationship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제목 슬라이드">
  <p:cSld name="5_제목 슬라이드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17"/>
          <p:cNvGrpSpPr/>
          <p:nvPr/>
        </p:nvGrpSpPr>
        <p:grpSpPr>
          <a:xfrm>
            <a:off x="643915" y="2109105"/>
            <a:ext cx="4090389" cy="4027000"/>
            <a:chOff x="781622" y="1877252"/>
            <a:chExt cx="4736309" cy="4662910"/>
          </a:xfrm>
        </p:grpSpPr>
        <p:pic>
          <p:nvPicPr>
            <p:cNvPr id="13" name="Google Shape;13;p17"/>
            <p:cNvPicPr preferRelativeResize="0"/>
            <p:nvPr/>
          </p:nvPicPr>
          <p:blipFill rotWithShape="1">
            <a:blip r:embed="rId2">
              <a:alphaModFix/>
            </a:blip>
            <a:srcRect l="10307" t="8156" r="7821" b="8120"/>
            <a:stretch/>
          </p:blipFill>
          <p:spPr>
            <a:xfrm>
              <a:off x="1095829" y="2148848"/>
              <a:ext cx="4093582" cy="409785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17"/>
            <p:cNvSpPr txBox="1"/>
            <p:nvPr/>
          </p:nvSpPr>
          <p:spPr>
            <a:xfrm>
              <a:off x="781622" y="3949015"/>
              <a:ext cx="273041" cy="48681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동적</a:t>
              </a:r>
              <a:endParaRPr/>
            </a:p>
          </p:txBody>
        </p:sp>
        <p:sp>
          <p:nvSpPr>
            <p:cNvPr id="15" name="Google Shape;15;p17"/>
            <p:cNvSpPr txBox="1"/>
            <p:nvPr/>
          </p:nvSpPr>
          <p:spPr>
            <a:xfrm>
              <a:off x="5244889" y="3949015"/>
              <a:ext cx="273042" cy="48681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정적</a:t>
              </a:r>
              <a:endParaRPr/>
            </a:p>
          </p:txBody>
        </p:sp>
        <p:sp>
          <p:nvSpPr>
            <p:cNvPr id="16" name="Google Shape;16;p17"/>
            <p:cNvSpPr txBox="1"/>
            <p:nvPr/>
          </p:nvSpPr>
          <p:spPr>
            <a:xfrm>
              <a:off x="2691659" y="1877252"/>
              <a:ext cx="925449" cy="29208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부드러운</a:t>
              </a:r>
              <a:endParaRPr/>
            </a:p>
          </p:txBody>
        </p:sp>
        <p:sp>
          <p:nvSpPr>
            <p:cNvPr id="17" name="Google Shape;17;p17"/>
            <p:cNvSpPr txBox="1"/>
            <p:nvPr/>
          </p:nvSpPr>
          <p:spPr>
            <a:xfrm>
              <a:off x="2684112" y="6248076"/>
              <a:ext cx="925449" cy="29208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딱딱한</a:t>
              </a:r>
              <a:endParaRPr/>
            </a:p>
          </p:txBody>
        </p:sp>
      </p:grpSp>
      <p:sp>
        <p:nvSpPr>
          <p:cNvPr id="18" name="Google Shape;18;p17"/>
          <p:cNvSpPr/>
          <p:nvPr/>
        </p:nvSpPr>
        <p:spPr>
          <a:xfrm>
            <a:off x="120288" y="342900"/>
            <a:ext cx="9672501" cy="6127569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3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" name="Google Shape;19;p17"/>
          <p:cNvSpPr txBox="1"/>
          <p:nvPr/>
        </p:nvSpPr>
        <p:spPr>
          <a:xfrm>
            <a:off x="8366796" y="6535780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Google Shape;20;p17"/>
          <p:cNvSpPr txBox="1"/>
          <p:nvPr/>
        </p:nvSpPr>
        <p:spPr>
          <a:xfrm>
            <a:off x="8223129" y="66662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/>
          </a:p>
        </p:txBody>
      </p:sp>
      <p:sp>
        <p:nvSpPr>
          <p:cNvPr id="21" name="Google Shape;21;p17"/>
          <p:cNvSpPr txBox="1"/>
          <p:nvPr/>
        </p:nvSpPr>
        <p:spPr>
          <a:xfrm>
            <a:off x="120288" y="342900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문항1</a:t>
            </a:r>
            <a:endParaRPr sz="12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22;p17"/>
          <p:cNvSpPr txBox="1"/>
          <p:nvPr/>
        </p:nvSpPr>
        <p:spPr>
          <a:xfrm>
            <a:off x="729887" y="342900"/>
            <a:ext cx="1104657" cy="27699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23;p17"/>
          <p:cNvSpPr txBox="1">
            <a:spLocks noGrp="1"/>
          </p:cNvSpPr>
          <p:nvPr>
            <p:ph type="sldNum" idx="12"/>
          </p:nvPr>
        </p:nvSpPr>
        <p:spPr>
          <a:xfrm>
            <a:off x="7955578" y="6292346"/>
            <a:ext cx="1830134" cy="178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ctrTitle"/>
          </p:nvPr>
        </p:nvSpPr>
        <p:spPr>
          <a:xfrm>
            <a:off x="890362" y="597807"/>
            <a:ext cx="8007063" cy="449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600"/>
              <a:buFont typeface="Malgun Gothic"/>
              <a:buNone/>
              <a:defRPr sz="1600" b="1" i="0" u="none" strike="noStrike" cap="none">
                <a:solidFill>
                  <a:srgbClr val="2AB9C7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subTitle" idx="1"/>
          </p:nvPr>
        </p:nvSpPr>
        <p:spPr>
          <a:xfrm>
            <a:off x="978808" y="1092203"/>
            <a:ext cx="7918618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2"/>
          </p:nvPr>
        </p:nvSpPr>
        <p:spPr>
          <a:xfrm>
            <a:off x="1185183" y="1422854"/>
            <a:ext cx="771224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8956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960"/>
              <a:buFont typeface="Noto Sans Symbols"/>
              <a:buChar char="●"/>
              <a:defRPr sz="1200" b="0" i="0" u="none" strike="noStrike" cap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graphicFrame>
        <p:nvGraphicFramePr>
          <p:cNvPr id="27" name="Google Shape;27;p17"/>
          <p:cNvGraphicFramePr/>
          <p:nvPr/>
        </p:nvGraphicFramePr>
        <p:xfrm>
          <a:off x="5004822" y="243344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{67096EB0-14F4-4C62-9C45-061DC5868002}</a:tableStyleId>
              </a:tblPr>
              <a:tblGrid>
                <a:gridCol w="3718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9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19191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매트리스 분석에 따른 방향 정리</a:t>
                      </a:r>
                      <a:endParaRPr/>
                    </a:p>
                  </a:txBody>
                  <a:tcPr marL="52625" marR="52625" marT="14550" marB="145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46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u="none" strike="noStrike" cap="none">
                        <a:solidFill>
                          <a:srgbClr val="7F7F7F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52625" marR="52625" marT="14550" marB="14550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 matchingName="2_ì ëª© ì¬ë¼ì´ë">
  <p:cSld name="2_제목 슬라이드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10"/>
          <p:cNvCxnSpPr/>
          <p:nvPr/>
        </p:nvCxnSpPr>
        <p:spPr>
          <a:xfrm>
            <a:off x="1931035" y="615950"/>
            <a:ext cx="7682865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" name="Google Shape;40;p10"/>
          <p:cNvSpPr txBox="1">
            <a:spLocks noGrp="1"/>
          </p:cNvSpPr>
          <p:nvPr>
            <p:ph type="ctrTitle"/>
          </p:nvPr>
        </p:nvSpPr>
        <p:spPr>
          <a:xfrm>
            <a:off x="890270" y="699135"/>
            <a:ext cx="8006080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ubTitle" idx="1"/>
          </p:nvPr>
        </p:nvSpPr>
        <p:spPr>
          <a:xfrm>
            <a:off x="978535" y="1073150"/>
            <a:ext cx="7917815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2"/>
          </p:nvPr>
        </p:nvSpPr>
        <p:spPr>
          <a:xfrm>
            <a:off x="1184910" y="1384935"/>
            <a:ext cx="7711440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제목 슬라이드">
  <p:cSld name="6_제목 슬라이드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제목 슬라이드">
  <p:cSld name="7_제목 슬라이드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Relationship Id="rId2" Type="http://schemas.openxmlformats.org/officeDocument/2006/relationships/slideLayout" Target="../slideLayouts/slideLayout4.xml"></Relationship><Relationship Id="rId3" Type="http://schemas.openxmlformats.org/officeDocument/2006/relationships/slideLayout" Target="../slideLayouts/slideLayout5.xml"></Relationship><Relationship Id="rId4" Type="http://schemas.openxmlformats.org/officeDocument/2006/relationships/slideLayout" Target="../slideLayouts/slideLayout6.xml"></Relationship><Relationship Id="rId5" Type="http://schemas.openxmlformats.org/officeDocument/2006/relationships/theme" Target="../theme/theme2.xml"></Relationship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bg>
      <p:bgPr>
        <a:solidFill>
          <a:schemeClr val="lt1"/>
        </a:solidFill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/>
          <p:nvPr/>
        </p:nvSpPr>
        <p:spPr>
          <a:xfrm>
            <a:off x="114300" y="342900"/>
            <a:ext cx="9671050" cy="660400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9"/>
          <p:cNvSpPr/>
          <p:nvPr/>
        </p:nvSpPr>
        <p:spPr>
          <a:xfrm>
            <a:off x="120015" y="342900"/>
            <a:ext cx="9672320" cy="6127750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9"/>
          <p:cNvSpPr txBox="1"/>
          <p:nvPr/>
        </p:nvSpPr>
        <p:spPr>
          <a:xfrm>
            <a:off x="8328660" y="653605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9"/>
          <p:cNvSpPr txBox="1"/>
          <p:nvPr/>
        </p:nvSpPr>
        <p:spPr>
          <a:xfrm>
            <a:off x="8223250" y="66675"/>
            <a:ext cx="156972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/>
          </a:p>
        </p:txBody>
      </p:sp>
      <p:sp>
        <p:nvSpPr>
          <p:cNvPr id="33" name="Google Shape;33;p9"/>
          <p:cNvSpPr txBox="1"/>
          <p:nvPr/>
        </p:nvSpPr>
        <p:spPr>
          <a:xfrm>
            <a:off x="120015" y="342900"/>
            <a:ext cx="609600" cy="276860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문항1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9"/>
          <p:cNvSpPr txBox="1"/>
          <p:nvPr/>
        </p:nvSpPr>
        <p:spPr>
          <a:xfrm>
            <a:off x="729615" y="342900"/>
            <a:ext cx="1104900" cy="276860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9"/>
          <p:cNvSpPr txBox="1"/>
          <p:nvPr/>
        </p:nvSpPr>
        <p:spPr>
          <a:xfrm>
            <a:off x="729615" y="342900"/>
            <a:ext cx="1105535" cy="276860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wrap="square" lIns="91440" tIns="45720" rIns="91440" bIns="45720" numCol="1" vert="horz" anchor="t">
            <a:spAutoFit/>
          </a:bodyPr>
          <a:lstStyle/>
          <a:p>
            <a:pPr marL="0" indent="0" rtl="0" algn="ctr" latinLnBrk="0"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sz="120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rPr>
              <a:t>이</a:t>
            </a:r>
            <a:r>
              <a:rPr lang="ko-KR" sz="1200">
                <a:solidFill>
                  <a:schemeClr val="dk1"/>
                </a:solidFill>
                <a:latin typeface="Calibri" charset="0"/>
                <a:ea typeface="Calibri" charset="0"/>
                <a:cs typeface="Calibri" charset="0"/>
              </a:rPr>
              <a:t>채윤</a:t>
            </a:r>
            <a:endParaRPr lang="ko-KR" altLang="en-US" sz="1200">
              <a:solidFill>
                <a:schemeClr val="dk1"/>
              </a:solidFill>
              <a:latin typeface="Calibri" charset="0"/>
              <a:ea typeface="Calibri" charset="0"/>
              <a:cs typeface="Calibri" charset="0"/>
            </a:endParaRPr>
          </a:p>
        </p:txBody>
      </p:sp>
      <p:sp>
        <p:nvSpPr>
          <p:cNvPr id="36" name="Google Shape;36;p9"/>
          <p:cNvSpPr txBox="1"/>
          <p:nvPr/>
        </p:nvSpPr>
        <p:spPr>
          <a:xfrm>
            <a:off x="8586470" y="397510"/>
            <a:ext cx="1080770" cy="17843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1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Google Shape;37;p9"/>
          <p:cNvCxnSpPr/>
          <p:nvPr/>
        </p:nvCxnSpPr>
        <p:spPr>
          <a:xfrm>
            <a:off x="1931035" y="615950"/>
            <a:ext cx="7682865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719" r:id="rId1"/>
    <p:sldLayoutId id="2147483720" r:id="rId2"/>
    <p:sldLayoutId id="2147483721" r:id="rId3"/>
    <p:sldLayoutId id="2147483722" r:id="rId4"/>
  </p:sldLayoutIdLst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?>
<Relationships xmlns="http://schemas.openxmlformats.org/package/2006/relationships"><Relationship Id="rId2" Type="http://schemas.openxmlformats.org/officeDocument/2006/relationships/notesSlide" Target="../notesSlides/notesSlide1.xml"></Relationship><Relationship Id="rId3" Type="http://schemas.openxmlformats.org/officeDocument/2006/relationships/slideLayout" Target="../slideLayouts/slideLayout1.xml"></Relationship></Relationships>
</file>

<file path=ppt/slides/_rels/slide2.xml.rels><?xml version="1.0" encoding="UTF-8"?>
<Relationships xmlns="http://schemas.openxmlformats.org/package/2006/relationships"><Relationship Id="rId2" Type="http://schemas.openxmlformats.org/officeDocument/2006/relationships/notesSlide" Target="../notesSlides/notesSlide2.xml"></Relationship><Relationship Id="rId3" Type="http://schemas.openxmlformats.org/officeDocument/2006/relationships/image" Target="../media/fImage28911067741.png"></Relationship><Relationship Id="rId4" Type="http://schemas.openxmlformats.org/officeDocument/2006/relationships/image" Target="../media/fImage1396931788467.png"></Relationship><Relationship Id="rId5" Type="http://schemas.openxmlformats.org/officeDocument/2006/relationships/image" Target="../media/fImage3149410796334.png"></Relationship><Relationship Id="rId6" Type="http://schemas.openxmlformats.org/officeDocument/2006/relationships/slideLayout" Target="../slideLayouts/slideLayout3.xml"></Relationship></Relationships>
</file>

<file path=ppt/slides/_rels/slide3.xml.rels><?xml version="1.0" encoding="UTF-8"?>
<Relationships xmlns="http://schemas.openxmlformats.org/package/2006/relationships"><Relationship Id="rId1" Type="http://schemas.openxmlformats.org/officeDocument/2006/relationships/slideLayout" Target="../slideLayouts/slideLayout3.xml"></Relationship><Relationship Id="rId2" Type="http://schemas.openxmlformats.org/officeDocument/2006/relationships/image" Target="../media/fImage46294896500.png"></Relationship><Relationship Id="rId3" Type="http://schemas.openxmlformats.org/officeDocument/2006/relationships/image" Target="../media/fImage55347929169.png"></Relationship><Relationship Id="rId4" Type="http://schemas.openxmlformats.org/officeDocument/2006/relationships/notesSlide" Target="../notesSlides/notesSlide3.xml"></Relationship></Relationships>
</file>

<file path=ppt/slides/_rels/slide4.xml.rels><?xml version="1.0" encoding="UTF-8"?>
<Relationships xmlns="http://schemas.openxmlformats.org/package/2006/relationships"><Relationship Id="rId2" Type="http://schemas.openxmlformats.org/officeDocument/2006/relationships/notesSlide" Target="../notesSlides/notesSlide4.xml"></Relationship><Relationship Id="rId3" Type="http://schemas.openxmlformats.org/officeDocument/2006/relationships/image" Target="../media/fImage328863975724.png"></Relationship><Relationship Id="rId4" Type="http://schemas.openxmlformats.org/officeDocument/2006/relationships/image" Target="../media/fImage54734991478.png"></Relationship><Relationship Id="rId5" Type="http://schemas.openxmlformats.org/officeDocument/2006/relationships/image" Target="../media/fImage6414971059358.png"></Relationship><Relationship Id="rId6" Type="http://schemas.openxmlformats.org/officeDocument/2006/relationships/image" Target="../media/fImage509371066962.png"></Relationship><Relationship Id="rId7" Type="http://schemas.openxmlformats.org/officeDocument/2006/relationships/image" Target="../media/fImage20189984464.png"></Relationship><Relationship Id="rId8" Type="http://schemas.openxmlformats.org/officeDocument/2006/relationships/slideLayout" Target="../slideLayouts/slideLayout3.xml"></Relationship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/>
          <p:nvPr/>
        </p:nvSpPr>
        <p:spPr>
          <a:xfrm>
            <a:off x="1830705" y="1931670"/>
            <a:ext cx="6280785" cy="642620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/>
          </a:p>
        </p:txBody>
      </p:sp>
      <p:graphicFrame>
        <p:nvGraphicFramePr>
          <p:cNvPr id="106" name="Google Shape;106;p1"/>
          <p:cNvGraphicFramePr>
            <a:graphicFrameLocks noGrp="1"/>
          </p:cNvGraphicFramePr>
          <p:nvPr/>
        </p:nvGraphicFramePr>
        <p:xfrm>
          <a:off x="2995930" y="3648075"/>
          <a:ext cx="3950970" cy="928370"/>
        </p:xfrm>
        <a:graphic>
          <a:graphicData uri="http://schemas.openxmlformats.org/drawingml/2006/table">
            <a:tbl>
              <a:tblPr firstRow="1" bandRow="1">
                <a:tableStyleId>{00000000-0000-0000-0000-000000000000}</a:tableStyleId>
              </a:tblPr>
              <a:tblGrid>
                <a:gridCol w="921385"/>
                <a:gridCol w="3029585"/>
              </a:tblGrid>
              <a:tr h="326390"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b="1" strike="noStrik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 lang="ko-KR" altLang="en-US" sz="1200" kern="1200" cap="none" b="1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lnSpc>
                          <a:spcPct val="100000"/>
                        </a:lnSpc>
                        <a:spcBef>
                          <a:spcPct val="0"/>
                        </a:spcBef>
                        <a:spcAft>
                          <a:spcPct val="0"/>
                        </a:spcAft>
                        <a:buFontTx/>
                        <a:buNone/>
                      </a:pPr>
                      <a:r>
                        <a:rPr lang="ko-KR" altLang="en-US" sz="1200" kern="1200" cap="none" b="1" strike="noStrike">
                          <a:solidFill>
                            <a:schemeClr val="dk1"/>
                          </a:solidFill>
                        </a:rPr>
                        <a:t>프로그래밍언어활용</a:t>
                      </a:r>
                      <a:endParaRPr lang="ko-KR" altLang="en-US" sz="1200" kern="1200" cap="none" b="1" strike="noStrike">
                        <a:solidFill>
                          <a:schemeClr val="dk1"/>
                        </a:solidFill>
                      </a:endParaRPr>
                    </a:p>
                  </a:txBody>
                  <a:tcPr marL="74295" marR="74295" marT="36830" marB="36830" anchor="ctr">
                    <a:solidFill>
                      <a:srgbClr val="F2F2F2"/>
                    </a:solidFill>
                  </a:tcPr>
                </a:tc>
              </a:tr>
              <a:tr h="300990"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성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 </a:t>
                      </a: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명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altLang="en-US" sz="1200" kern="1200">
                          <a:solidFill>
                            <a:srgbClr val="000000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이</a:t>
                      </a:r>
                      <a:r>
                        <a:rPr lang="ko-KR" altLang="en-US" sz="1200" kern="1200">
                          <a:solidFill>
                            <a:srgbClr val="000000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채윤</a:t>
                      </a:r>
                      <a:endParaRPr lang="ko-KR" altLang="en-US" sz="1200" kern="1200">
                        <a:solidFill>
                          <a:srgbClr val="000000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  <a:tr h="300990"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제출일자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  <a:tc>
                  <a:txBody>
                    <a:bodyPr/>
                    <a:lstStyle/>
                    <a:p>
                      <a:pPr marL="0" indent="0" rtl="0" algn="ctr" latinLnBrk="0" lvl="1">
                        <a:spcBef>
                          <a:spcPts val="0"/>
                        </a:spcBef>
                        <a:spcAft>
                          <a:spcPts val="0"/>
                        </a:spcAft>
                        <a:buFontTx/>
                        <a:buNone/>
                      </a:pPr>
                      <a:r>
                        <a:rPr lang="en-US" altLang="ko-KR" sz="1200" kern="1200" cap="none" strike="noStrike">
                          <a:solidFill>
                            <a:schemeClr val="dk1"/>
                          </a:solidFill>
                          <a:latin typeface="Malgun Gothic" charset="0"/>
                          <a:ea typeface="Malgun Gothic" charset="0"/>
                          <a:cs typeface="Malgun Gothic" charset="0"/>
                        </a:rPr>
                        <a:t>2022-01-07</a:t>
                      </a:r>
                      <a:endParaRPr lang="ko-KR" altLang="en-US" sz="1200" kern="1200" cap="none" strike="noStrike">
                        <a:solidFill>
                          <a:schemeClr val="dk1"/>
                        </a:solidFill>
                        <a:latin typeface="Malgun Gothic" charset="0"/>
                        <a:ea typeface="Malgun Gothic" charset="0"/>
                        <a:cs typeface="Malgun Gothic" charset="0"/>
                      </a:endParaRPr>
                    </a:p>
                  </a:txBody>
                  <a:tcPr marL="74295" marR="74295" marT="36830" marB="36830" anchor="ctr"/>
                </a:tc>
              </a:tr>
            </a:tbl>
          </a:graphicData>
        </a:graphic>
      </p:graphicFrame>
      <p:sp>
        <p:nvSpPr>
          <p:cNvPr id="107" name="Google Shape;107;p1"/>
          <p:cNvSpPr txBox="1"/>
          <p:nvPr/>
        </p:nvSpPr>
        <p:spPr>
          <a:xfrm>
            <a:off x="8347710" y="6536055"/>
            <a:ext cx="1539240" cy="21717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>
            <a:spLocks noGrp="1"/>
          </p:cNvSpPr>
          <p:nvPr>
            <p:ph type="ctrTitle"/>
          </p:nvPr>
        </p:nvSpPr>
        <p:spPr>
          <a:xfrm>
            <a:off x="890270" y="699135"/>
            <a:ext cx="8006080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algun Gothic"/>
              <a:buNone/>
            </a:pP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제작페이지 이미지 및 기능설명</a:t>
            </a:r>
            <a:endParaRPr dirty="0"/>
          </a:p>
        </p:txBody>
      </p:sp>
      <p:sp>
        <p:nvSpPr>
          <p:cNvPr id="113" name="Google Shape;113;p2"/>
          <p:cNvSpPr txBox="1">
            <a:spLocks noGrp="1"/>
          </p:cNvSpPr>
          <p:nvPr>
            <p:ph type="subTitle" idx="1"/>
          </p:nvPr>
        </p:nvSpPr>
        <p:spPr>
          <a:xfrm>
            <a:off x="978535" y="1073150"/>
            <a:ext cx="7918450" cy="312420"/>
          </a:xfrm>
          <a:prstGeom prst="rect">
            <a:avLst/>
          </a:prstGeom>
          <a:noFill/>
          <a:ln>
            <a:noFill/>
          </a:ln>
        </p:spPr>
        <p:txBody>
          <a:bodyPr wrap="square" lIns="91440" tIns="45720" rIns="91440" bIns="45720" numCol="1" vert="horz" anchor="ctr">
            <a:noAutofit/>
          </a:bodyPr>
          <a:lstStyle/>
          <a:p>
            <a:pPr marL="0" indent="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ko-KR" altLang="en-US"/>
              <a:t>기능구현 페이지 명 </a:t>
            </a:r>
            <a:r>
              <a:rPr lang="en-US" altLang="ko-KR"/>
              <a:t>:</a:t>
            </a:r>
            <a:r>
              <a:rPr lang="ko-KR" altLang="ko-KR"/>
              <a:t> 기업이념</a:t>
            </a:r>
            <a:endParaRPr lang="ko-KR" altLang="en-US"/>
          </a:p>
        </p:txBody>
      </p:sp>
      <p:sp>
        <p:nvSpPr>
          <p:cNvPr id="114" name="Google Shape;114;p2"/>
          <p:cNvSpPr txBox="1">
            <a:spLocks noGrp="1"/>
          </p:cNvSpPr>
          <p:nvPr>
            <p:ph type="body" idx="2"/>
          </p:nvPr>
        </p:nvSpPr>
        <p:spPr>
          <a:xfrm rot="0">
            <a:off x="1184910" y="1384935"/>
            <a:ext cx="7712075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t">
            <a:noAutofit/>
          </a:bodyPr>
          <a:lstStyle/>
          <a:p>
            <a:pPr marL="457200" indent="-304800" latinLnBrk="0">
              <a:lnSpc>
                <a:spcPct val="100000"/>
              </a:lnSpc>
              <a:spcBef>
                <a:spcPts val="0"/>
              </a:spcBef>
              <a:buFont typeface="Calibri"/>
              <a:buChar char="•"/>
            </a:pPr>
            <a:r>
              <a:rPr lang="ko-KR" altLang="en-US" sz="1200" b="0"/>
              <a:t>설명</a:t>
            </a:r>
            <a:r>
              <a:rPr lang="ko-KR" altLang="en-US" sz="1200" b="0"/>
              <a:t> : 오뚜기 기업 홈페이지 제작</a:t>
            </a:r>
            <a:endParaRPr lang="ko-KR" altLang="en-US" sz="1200" b="0"/>
          </a:p>
          <a:p>
            <a:pPr marL="457200" indent="-30480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ko-KR" altLang="en-US" sz="1200" b="0"/>
              <a:t>		Mobile, tablet : 마우스로 클릭하면 상세설명 나타남</a:t>
            </a:r>
            <a:endParaRPr lang="ko-KR" altLang="en-US" sz="1200" b="0"/>
          </a:p>
          <a:p>
            <a:pPr marL="457200" indent="-304800" latinLnBrk="0">
              <a:lnSpc>
                <a:spcPct val="100000"/>
              </a:lnSpc>
              <a:spcBef>
                <a:spcPts val="0"/>
              </a:spcBef>
              <a:buFontTx/>
              <a:buNone/>
            </a:pPr>
            <a:r>
              <a:rPr lang="ko-KR" altLang="en-US" sz="1200" b="0"/>
              <a:t>		Laptop, pc       :  마우스를 올리면 상세설명 나타남</a:t>
            </a:r>
            <a:endParaRPr lang="ko-KR" altLang="en-US" sz="1200" b="0"/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1581DB1-1708-4292-A210-8D2B91F03B70}"/>
              </a:ext>
            </a:extLst>
          </p:cNvPr>
          <p:cNvCxnSpPr>
            <a:cxnSpLocks/>
          </p:cNvCxnSpPr>
          <p:nvPr/>
        </p:nvCxnSpPr>
        <p:spPr>
          <a:xfrm>
            <a:off x="474345" y="2008505"/>
            <a:ext cx="921194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부제목 2">
            <a:extLst>
              <a:ext uri="{FF2B5EF4-FFF2-40B4-BE49-F238E27FC236}">
                <a16:creationId xmlns:a16="http://schemas.microsoft.com/office/drawing/2014/main" id="{D1950982-6816-44D0-9804-3A37D28AFCA1}"/>
              </a:ext>
            </a:extLst>
          </p:cNvPr>
          <p:cNvSpPr txBox="1">
            <a:spLocks/>
          </p:cNvSpPr>
          <p:nvPr/>
        </p:nvSpPr>
        <p:spPr>
          <a:xfrm>
            <a:off x="603885" y="2128520"/>
            <a:ext cx="1852930" cy="37846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dirty="0"/>
              <a:t>기능구현 이미지</a:t>
            </a:r>
          </a:p>
        </p:txBody>
      </p:sp>
      <p:pic>
        <p:nvPicPr>
          <p:cNvPr id="115" name="그림 2" descr="C:/Users/이채윤/AppData/Roaming/PolarisOffice/ETemp/22460_20549600/fImage28911067741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6351" t="21575" r="25414" b="15083"/>
          <a:stretch>
            <a:fillRect/>
          </a:stretch>
        </p:blipFill>
        <p:spPr>
          <a:xfrm rot="0">
            <a:off x="1315085" y="3255645"/>
            <a:ext cx="1405890" cy="3048635"/>
          </a:xfrm>
          <a:prstGeom prst="rect"/>
          <a:noFill/>
        </p:spPr>
      </p:pic>
      <p:pic>
        <p:nvPicPr>
          <p:cNvPr id="116" name="그림 3" descr="C:/Users/이채윤/AppData/Roaming/PolarisOffice/ETemp/22460_20549600/fImage1396931788467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4542" t="11880" r="13419" b="33030"/>
          <a:stretch>
            <a:fillRect/>
          </a:stretch>
        </p:blipFill>
        <p:spPr>
          <a:xfrm rot="0">
            <a:off x="5128895" y="2587625"/>
            <a:ext cx="4398010" cy="3778250"/>
          </a:xfrm>
          <a:prstGeom prst="rect"/>
          <a:noFill/>
        </p:spPr>
      </p:pic>
      <p:pic>
        <p:nvPicPr>
          <p:cNvPr id="117" name="그림 4" descr="C:/Users/이채윤/AppData/Roaming/PolarisOffice/ETemp/22460_20549600/fImage3149410796334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355" t="11528" r="29920" b="29150"/>
          <a:stretch>
            <a:fillRect/>
          </a:stretch>
        </p:blipFill>
        <p:spPr>
          <a:xfrm rot="0">
            <a:off x="3498850" y="2298065"/>
            <a:ext cx="1388745" cy="4068445"/>
          </a:xfrm>
          <a:prstGeom prst="rect"/>
          <a:noFill/>
        </p:spPr>
      </p:pic>
      <p:sp>
        <p:nvSpPr>
          <p:cNvPr id="118" name="텍스트 상자 18"/>
          <p:cNvSpPr txBox="1">
            <a:spLocks/>
          </p:cNvSpPr>
          <p:nvPr/>
        </p:nvSpPr>
        <p:spPr>
          <a:xfrm rot="0">
            <a:off x="1318260" y="2827020"/>
            <a:ext cx="1406525" cy="308610"/>
          </a:xfrm>
          <a:prstGeom prst="rect"/>
          <a:noFill/>
          <a:ln w="0">
            <a:noFill/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mobile - </a:t>
            </a:r>
            <a:r>
              <a:rPr sz="1400">
                <a:latin typeface="맑은 고딕" charset="0"/>
                <a:ea typeface="맑은 고딕" charset="0"/>
              </a:rPr>
              <a:t>320</a:t>
            </a:r>
            <a:r>
              <a:rPr lang="ko-KR" sz="1400">
                <a:latin typeface="맑은 고딕" charset="0"/>
                <a:ea typeface="맑은 고딕" charset="0"/>
              </a:rPr>
              <a:t>px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19" name="텍스트 상자 19"/>
          <p:cNvSpPr txBox="1">
            <a:spLocks/>
          </p:cNvSpPr>
          <p:nvPr/>
        </p:nvSpPr>
        <p:spPr>
          <a:xfrm rot="0">
            <a:off x="3497580" y="2072640"/>
            <a:ext cx="131508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tablet - 768px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  <p:sp>
        <p:nvSpPr>
          <p:cNvPr id="120" name="텍스트 상자 20"/>
          <p:cNvSpPr txBox="1">
            <a:spLocks/>
          </p:cNvSpPr>
          <p:nvPr/>
        </p:nvSpPr>
        <p:spPr>
          <a:xfrm rot="0">
            <a:off x="6103620" y="2286000"/>
            <a:ext cx="2439035" cy="308610"/>
          </a:xfrm>
          <a:prstGeom prst="rect"/>
          <a:noFill/>
          <a:ln w="0" cap="flat" cmpd="sng">
            <a:solidFill>
              <a:srgbClr val="FFFFFF">
                <a:alpha val="100000"/>
              </a:srgbClr>
            </a:solidFill>
            <a:prstDash/>
          </a:ln>
        </p:spPr>
        <p:txBody>
          <a:bodyPr wrap="none" lIns="89535" tIns="46355" rIns="89535" bIns="46355" vert="horz" anchor="t">
            <a:spAutoFit/>
          </a:bodyPr>
          <a:lstStyle/>
          <a:p>
            <a:pPr marL="0" indent="0" algn="l" hangingPunct="1"/>
            <a:r>
              <a:rPr lang="ko-KR" sz="1400">
                <a:latin typeface="맑은 고딕" charset="0"/>
                <a:ea typeface="맑은 고딕" charset="0"/>
              </a:rPr>
              <a:t>laptop, pc - 1280px, 1440px</a:t>
            </a:r>
            <a:endParaRPr lang="ko-KR" altLang="en-US" sz="1400">
              <a:latin typeface="맑은 고딕" charset="0"/>
              <a:ea typeface="맑은 고딕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>
            <a:spLocks/>
          </p:cNvSpPr>
          <p:nvPr>
            <p:ph type="ctrTitle"/>
          </p:nvPr>
        </p:nvSpPr>
        <p:spPr>
          <a:xfrm rot="0">
            <a:off x="890270" y="699135"/>
            <a:ext cx="8006715" cy="312420"/>
          </a:xfrm>
          <a:prstGeom prst="rect"/>
          <a:noFill/>
          <a:ln w="0">
            <a:noFill/>
            <a:prstDash/>
          </a:ln>
        </p:spPr>
        <p:txBody>
          <a:bodyPr wrap="square" lIns="91440" tIns="45720" rIns="91440" bIns="45720" numCol="1" vert="horz" anchor="ctr">
            <a:normAutofit fontScale="90000" lnSpcReduction="0"/>
          </a:bodyPr>
          <a:lstStyle/>
          <a:p>
            <a:pPr marL="0" indent="0" rtl="0" algn="l" latinLnBrk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FontTx/>
              <a:buNone/>
            </a:pPr>
            <a:r>
              <a:rPr lang="ko-KR" altLang="ko-KR" sz="1800" cap="none" i="0" b="1" strike="noStrike">
                <a:latin typeface="Calibri" charset="0"/>
                <a:ea typeface="Calibri" charset="0"/>
                <a:cs typeface="Calibri" charset="0"/>
              </a:rPr>
              <a:t>01.  </a:t>
            </a:r>
            <a:r>
              <a:rPr lang="ko-KR" altLang="en-US" sz="1800" cap="none" i="0" b="1" strike="noStrike">
                <a:latin typeface="Calibri" charset="0"/>
                <a:ea typeface="Calibri" charset="0"/>
                <a:cs typeface="Calibri" charset="0"/>
              </a:rPr>
              <a:t>제작페이지 이미지 및 기능설명</a:t>
            </a:r>
            <a:endParaRPr lang="ko-KR" altLang="en-US" sz="1800" cap="none" i="0" b="1" strike="noStrike">
              <a:latin typeface="Calibri" charset="0"/>
              <a:ea typeface="Calibri" charset="0"/>
              <a:cs typeface="Calibri" charset="0"/>
            </a:endParaRPr>
          </a:p>
        </p:txBody>
      </p:sp>
      <p:pic>
        <p:nvPicPr>
          <p:cNvPr id="118" name="Picture " descr="C:/Users/이채윤/AppData/Roaming/PolarisOffice/ETemp/22460_20549600/fImage46294896500.png"/>
          <p:cNvPicPr>
            <a:picLocks noChangeAspect="1"/>
          </p:cNvPicPr>
          <p:nvPr/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64820" y="1263015"/>
            <a:ext cx="3757295" cy="4803140"/>
          </a:xfrm>
          <a:prstGeom prst="rect"/>
          <a:noFill/>
        </p:spPr>
      </p:pic>
      <p:pic>
        <p:nvPicPr>
          <p:cNvPr id="119" name="그림 6" descr="C:/Users/이채윤/AppData/Roaming/PolarisOffice/ETemp/22460_20549600/fImage55347929169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4428490" y="1821180"/>
            <a:ext cx="5043805" cy="3686175"/>
          </a:xfrm>
          <a:prstGeom prst="rect"/>
          <a:noFill/>
          <a:ln w="9525" cap="flat" cmpd="sng">
            <a:solidFill>
              <a:schemeClr val="bg1">
                <a:alpha val="100000"/>
              </a:schemeClr>
            </a:solidFill>
            <a:prstDash val="solid"/>
            <a:round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p14="http://schemas.microsoft.com/office/powerpoint/2010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>
            <a:spLocks noGrp="1"/>
          </p:cNvSpPr>
          <p:nvPr>
            <p:ph type="ctrTitle"/>
          </p:nvPr>
        </p:nvSpPr>
        <p:spPr>
          <a:xfrm>
            <a:off x="890270" y="699135"/>
            <a:ext cx="8006080" cy="31178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algun Gothic"/>
              <a:buNone/>
            </a:pP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기능구현 페이지 관련 코드</a:t>
            </a:r>
            <a:endParaRPr dirty="0"/>
          </a:p>
        </p:txBody>
      </p:sp>
      <p:pic>
        <p:nvPicPr>
          <p:cNvPr id="113" name="그림 11" descr="C:/Users/이채윤/AppData/Roaming/PolarisOffice/ETemp/22460_20549600/fImage328863975724.png"/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14" t="1824" r="5314" b="899"/>
          <a:stretch>
            <a:fillRect/>
          </a:stretch>
        </p:blipFill>
        <p:spPr>
          <a:xfrm rot="0">
            <a:off x="150495" y="1013460"/>
            <a:ext cx="1717040" cy="3016250"/>
          </a:xfrm>
          <a:prstGeom prst="rect"/>
          <a:noFill/>
        </p:spPr>
      </p:pic>
      <p:pic>
        <p:nvPicPr>
          <p:cNvPr id="115" name="그림 13" descr="C:/Users/이채윤/AppData/Roaming/PolarisOffice/ETemp/22460_20549600/fImage54734991478.png"/>
          <p:cNvPicPr>
            <a:picLocks noChangeAspect="1"/>
          </p:cNvPicPr>
          <p:nvPr/>
        </p:nvPicPr>
        <p:blipFill rotWithShape="1"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866900" y="1064895"/>
            <a:ext cx="4437380" cy="3162935"/>
          </a:xfrm>
          <a:prstGeom prst="rect"/>
          <a:noFill/>
        </p:spPr>
      </p:pic>
      <p:pic>
        <p:nvPicPr>
          <p:cNvPr id="116" name="그림 22" descr="C:/Users/이채윤/AppData/Roaming/PolarisOffice/ETemp/22460_20549600/fImage6414971059358.png"/>
          <p:cNvPicPr>
            <a:picLocks noChangeAspect="1"/>
          </p:cNvPicPr>
          <p:nvPr/>
        </p:nvPicPr>
        <p:blipFill rotWithShape="1"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175260" y="4587240"/>
            <a:ext cx="2652395" cy="1829435"/>
          </a:xfrm>
          <a:prstGeom prst="rect"/>
          <a:noFill/>
        </p:spPr>
      </p:pic>
      <p:pic>
        <p:nvPicPr>
          <p:cNvPr id="117" name="그림 23" descr="C:/Users/이채윤/AppData/Roaming/PolarisOffice/ETemp/22460_20549600/fImage509371066962.png"/>
          <p:cNvPicPr>
            <a:picLocks noChangeAspect="1"/>
          </p:cNvPicPr>
          <p:nvPr/>
        </p:nvPicPr>
        <p:blipFill rotWithShape="1"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2868930" y="3810000"/>
            <a:ext cx="4827905" cy="2560955"/>
          </a:xfrm>
          <a:prstGeom prst="rect"/>
          <a:noFill/>
          <a:ln w="9525" cap="flat" cmpd="sng">
            <a:solidFill>
              <a:schemeClr val="bg1">
                <a:alpha val="100000"/>
              </a:schemeClr>
            </a:solidFill>
            <a:prstDash val="solid"/>
            <a:round/>
          </a:ln>
        </p:spPr>
      </p:pic>
      <p:pic>
        <p:nvPicPr>
          <p:cNvPr id="114" name="그림 12" descr="C:/Users/이채윤/AppData/Roaming/PolarisOffice/ETemp/22460_20549600/fImage20189984464.png"/>
          <p:cNvPicPr>
            <a:picLocks noChangeAspect="1"/>
          </p:cNvPicPr>
          <p:nvPr/>
        </p:nvPicPr>
        <p:blipFill rotWithShape="1"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0">
            <a:off x="6301740" y="2271395"/>
            <a:ext cx="3397250" cy="2857500"/>
          </a:xfrm>
          <a:prstGeom prst="rect"/>
          <a:noFill/>
          <a:ln w="9525" cap="flat" cmpd="sng">
            <a:solidFill>
              <a:schemeClr val="bg1">
                <a:alpha val="100000"/>
              </a:schemeClr>
            </a:solidFill>
            <a:prstDash val="solid"/>
            <a:round/>
          </a:ln>
        </p:spPr>
      </p:pic>
    </p:spTree>
    <p:extLst>
      <p:ext uri="{BB962C8B-B14F-4D97-AF65-F5344CB8AC3E}">
        <p14:creationId xmlns:p14="http://schemas.microsoft.com/office/powerpoint/2010/main" val="1920162768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/>
    </mc:Choice>
    <mc:Fallback>
      <p:transition spd="slow"/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Application>Polaris Office Slide</Application>
  <AppVersion>12.000</AppVersion>
  <Characters>0</Characters>
  <CharactersWithSpaces>0</CharactersWithSpaces>
  <DocSecurity>0</DocSecurity>
  <HyperlinksChanged>false</HyperlinksChanged>
  <Lines>0</Lines>
  <LinksUpToDate>false</LinksUpToDate>
  <Pages>4</Pages>
  <Paragraphs>13</Paragraphs>
  <Words>31</Words>
  <TotalTime>0</TotalTime>
  <MMClips>0</MMClips>
  <ScaleCrop>false</ScaleCrop>
  <HeadingPairs>
    <vt:vector size="2" baseType="variant">
      <vt:variant>
        <vt:lpstr>Title</vt:lpstr>
      </vt:variant>
      <vt:variant>
        <vt:i4>1</vt:i4>
      </vt:variant>
    </vt:vector>
  </HeadingPairs>
  <TitlesOfParts>
    <vt:vector size="1" baseType="lpstr">
      <vt:lpstr>Title text</vt:lpstr>
    </vt:vector>
  </TitlesOfParts>
  <SharedDoc>false</SharedDoc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revision>3</cp:revision>
  <dc:creator>김 현수</dc:creator>
  <cp:lastModifiedBy>이 채윤</cp:lastModifiedBy>
  <dc:title>PowerPoint 프레젠테이션</dc:title>
  <cp:version>9.103.110.45940</cp:version>
  <dcterms:modified xsi:type="dcterms:W3CDTF">2022-01-07T00:10:36Z</dcterms:modified>
</cp:coreProperties>
</file>